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57" r:id="rId5"/>
    <p:sldId id="258" r:id="rId6"/>
    <p:sldId id="259" r:id="rId7"/>
    <p:sldId id="260" r:id="rId8"/>
    <p:sldId id="261" r:id="rId9"/>
    <p:sldId id="266" r:id="rId10"/>
    <p:sldId id="268" r:id="rId11"/>
    <p:sldId id="262" r:id="rId12"/>
    <p:sldId id="267" r:id="rId13"/>
    <p:sldId id="264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6T08:36:33.5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26T08:39:17.98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24575,'0'0'-8191</inkml:trace>
</inkml:ink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5CA2B-949A-B864-E649-FB9A934C6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66903-2B71-3DDE-0418-A0153BCBC2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CDEC8-46C9-651C-D03D-0E62D190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1C221-1ED6-7CCC-4E4E-34A18E492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3A4D9-F4B7-CA8A-51D5-0E695FF09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93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18BBA-A54C-0F1A-9223-5895B731E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5B905-4DBB-EF9F-3B16-7FFECE9F8B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0985C-3161-E8B1-DB3D-8F18DA1BE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37B16-B7A1-B347-806F-0A5B6EE32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B6FF8-F3EE-175A-89B5-34EE9D3B6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67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4AD6E7-FA8A-D625-D30F-04EA81C2B8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B21C8D-D386-D502-CAC9-292395FB6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76E61-6DF3-A91D-2CE3-AC716D1F0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5EBCF-48EE-13C9-47E6-37D54FEDA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5587B-7819-D46A-C5C7-AE2AA620E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78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AFD30-ECBF-65FC-3F0F-BC98C615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C86585-B6E5-950F-5C31-8C700E6CBA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72FBC-3374-E220-D851-8E3D99B1D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6B88CD-8903-D151-C5F3-41D2FB8D4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77677-DACF-FA25-0E05-0B93A2040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898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BAC7C-C93E-6603-6DDB-5DC6CF92E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F69FD-6A23-6BE5-07BC-224D2D141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5615E-5EE8-6CFA-79AC-57B3D1E51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66A2D-9F9A-0D02-6336-11126F85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9392B-A4C2-7A4F-7107-152EDC893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65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A4F4-B160-06B5-5945-C3A991B04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9FB6D-4FE1-DEE1-EBD9-63957E942F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F1E97-01B2-5FBB-BE3B-AE7BE5768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9909E5-D201-063A-48B9-C012AFA2F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74977B-D063-96C5-083D-38C0E8A55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993E35-42FC-3F00-282A-128DBE356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06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22800-F691-9079-71F1-AA127A75A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C778F-B3BD-AB75-CCD5-B713AA2C0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0A0E04-11BE-3821-77F7-BE8299BE8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D170EE-5959-17CD-050D-EB377A75D1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6B652C-D198-A18B-896B-0851E06D68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2902C7-D353-D4D0-0860-5EFE8302C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29B431-6A9F-8671-B8B2-10C21DBEA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609167-A8A5-7073-2D4D-E7F07C17D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4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AD95D-4E1A-B293-D3F6-1F736F60A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C210D2-A858-2DA3-F8EB-BA7A37EC0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A90D1C-03A5-BBC9-6025-548CC2A64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C3730-25C1-07A4-A48E-D52EDB495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12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3880E-F64E-A572-D253-982610C41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0AC4DD-3BB8-119A-2BE9-71C90D8A7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AA584-3193-7465-A135-66DF2DBC3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15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96E3A-D41D-D40B-AB2E-3EFD7191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A90C3-B9C1-237D-8434-930D73220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E4319B-4722-3BEB-A575-AEEB8B618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91672-7086-9A82-D6F8-F251A58F7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3D35D-591A-D500-E9E9-98EAE8D7F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383ECE-701A-5657-79C3-D6277F8C8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25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64A91-64CE-ADFD-F4AB-CEDAE6823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B3F230-BFAC-A623-3BFB-884928EFCC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19EEC-149E-4273-315D-93967100A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867450-C672-0AAD-6660-6EEF5BA54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C35FBD-8BC7-7000-1C24-0469CDDC0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B44AD-AD20-83FC-65FE-EE91AE143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51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956CA9-B873-AFB2-6457-4C44A0BC0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B1880F-28A4-2CA7-BC47-8E8B8E62C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5D10D-C4B0-7DF0-F99F-7ACF32D12F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AAA3E-2AEC-4E8F-BE15-FDBDDDF109B7}" type="datetimeFigureOut">
              <a:rPr lang="en-US" smtClean="0"/>
              <a:t>8/29/2022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B32065-273A-0165-7A5E-FC2C730B56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75689-BBDB-D07A-8E13-181199C300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11ED35-857A-4548-B028-C7B55E621B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74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lit, dark&#10;&#10;Description automatically generated">
            <a:extLst>
              <a:ext uri="{FF2B5EF4-FFF2-40B4-BE49-F238E27FC236}">
                <a16:creationId xmlns:a16="http://schemas.microsoft.com/office/drawing/2014/main" id="{F4B0A213-C2E1-44B1-93A5-A784C2CB09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1" t="9091" r="35273"/>
          <a:stretch/>
        </p:blipFill>
        <p:spPr>
          <a:xfrm>
            <a:off x="0" y="10"/>
            <a:ext cx="12192000" cy="6857990"/>
          </a:xfrm>
          <a:prstGeom prst="rect">
            <a:avLst/>
          </a:prstGeom>
          <a:effectLst>
            <a:outerShdw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72339A-DD4A-39C2-B39D-E268ED2AF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4940" y="224866"/>
            <a:ext cx="5373987" cy="1000085"/>
          </a:xfrm>
        </p:spPr>
        <p:txBody>
          <a:bodyPr anchor="b">
            <a:norm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Amasis MT Pro Black" panose="020B0604020202020204" pitchFamily="18" charset="0"/>
              </a:rPr>
              <a:t>Wireless power transmission using tesla coil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65990E-E52C-52F1-9643-3ECDAB3788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940" y="1224951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chemeClr val="bg1"/>
                </a:solidFill>
                <a:cs typeface="Angsana New" panose="020B0502040204020203" pitchFamily="18" charset="-34"/>
              </a:rPr>
              <a:t>An Energy Conversion Laboratory Project</a:t>
            </a:r>
          </a:p>
          <a:p>
            <a:pPr algn="l"/>
            <a:r>
              <a:rPr lang="en-US" sz="2000" dirty="0">
                <a:solidFill>
                  <a:schemeClr val="bg1"/>
                </a:solidFill>
                <a:cs typeface="Angsana New" panose="020B0502040204020203" pitchFamily="18" charset="-34"/>
              </a:rPr>
              <a:t>EEE 206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52AF8A-39CF-10EB-B626-55E790496F9D}"/>
              </a:ext>
            </a:extLst>
          </p:cNvPr>
          <p:cNvSpPr txBox="1"/>
          <p:nvPr/>
        </p:nvSpPr>
        <p:spPr>
          <a:xfrm>
            <a:off x="8411683" y="674859"/>
            <a:ext cx="388112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Group No: 04</a:t>
            </a:r>
          </a:p>
          <a:p>
            <a:r>
              <a:rPr lang="en-US" sz="2400" dirty="0">
                <a:solidFill>
                  <a:schemeClr val="bg1"/>
                </a:solidFill>
              </a:rPr>
              <a:t>Student Id: </a:t>
            </a:r>
          </a:p>
          <a:p>
            <a:r>
              <a:rPr lang="en-US" sz="2400" dirty="0">
                <a:solidFill>
                  <a:schemeClr val="bg1"/>
                </a:solidFill>
              </a:rPr>
              <a:t>1906087   1906091</a:t>
            </a:r>
          </a:p>
          <a:p>
            <a:r>
              <a:rPr lang="en-US" sz="2400" dirty="0">
                <a:solidFill>
                  <a:schemeClr val="bg1"/>
                </a:solidFill>
              </a:rPr>
              <a:t>1906088   1906092</a:t>
            </a:r>
          </a:p>
          <a:p>
            <a:r>
              <a:rPr lang="en-US" sz="2400" dirty="0">
                <a:solidFill>
                  <a:schemeClr val="bg1"/>
                </a:solidFill>
              </a:rPr>
              <a:t>1906089   1906093</a:t>
            </a:r>
          </a:p>
          <a:p>
            <a:r>
              <a:rPr lang="en-US" sz="2400" dirty="0">
                <a:solidFill>
                  <a:schemeClr val="bg1"/>
                </a:solidFill>
              </a:rPr>
              <a:t>1906090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06F09C-0C6C-22C5-A635-010186542587}"/>
              </a:ext>
            </a:extLst>
          </p:cNvPr>
          <p:cNvSpPr txBox="1"/>
          <p:nvPr/>
        </p:nvSpPr>
        <p:spPr>
          <a:xfrm>
            <a:off x="284940" y="3800753"/>
            <a:ext cx="34502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Supervised By: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bg1"/>
                </a:solidFill>
              </a:rPr>
              <a:t>Sadman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Sakib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Ahbab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   </a:t>
            </a:r>
            <a:r>
              <a:rPr lang="en-US" sz="2000" dirty="0" err="1">
                <a:solidFill>
                  <a:schemeClr val="bg1"/>
                </a:solidFill>
              </a:rPr>
              <a:t>Lecturer,EEE,BUET</a:t>
            </a:r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</a:rPr>
              <a:t>Bejoy </a:t>
            </a:r>
            <a:r>
              <a:rPr lang="en-US" sz="2000" dirty="0" err="1">
                <a:solidFill>
                  <a:schemeClr val="bg1"/>
                </a:solidFill>
              </a:rPr>
              <a:t>Sikder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  </a:t>
            </a:r>
            <a:r>
              <a:rPr lang="en-US" sz="2000" dirty="0" err="1">
                <a:solidFill>
                  <a:schemeClr val="bg1"/>
                </a:solidFill>
              </a:rPr>
              <a:t>Lecturer,EEE,BUET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0021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B5F220-0529-BFE0-938A-2BA71247E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Simulation</a:t>
            </a:r>
          </a:p>
        </p:txBody>
      </p:sp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8943D73A-C889-09A7-0A10-8BA8AC8BD7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3467" y="1991203"/>
            <a:ext cx="10905066" cy="37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996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F9BDB5-CC23-C2B5-7FDE-26AF4413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Application</a:t>
            </a: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303B8-3538-D7C9-52DF-1A7172EBC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</a:rPr>
              <a:t>Tesla coil can used for transmitting power from one source to more than one device at a time.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</a:rPr>
              <a:t> High vacuum system or arc lighter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</a:rPr>
              <a:t> Vacuum system leak detector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400" dirty="0">
                <a:solidFill>
                  <a:srgbClr val="FFFFFF"/>
                </a:solidFill>
              </a:rPr>
              <a:t>Equal distribution of voltages can be ensured.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rgbClr val="FFFFFF"/>
                </a:solidFill>
              </a:rPr>
              <a:t>Almost harmless to devices.</a:t>
            </a:r>
          </a:p>
        </p:txBody>
      </p:sp>
    </p:spTree>
    <p:extLst>
      <p:ext uri="{BB962C8B-B14F-4D97-AF65-F5344CB8AC3E}">
        <p14:creationId xmlns:p14="http://schemas.microsoft.com/office/powerpoint/2010/main" val="1177557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19979-15FB-300A-6141-13FCD22FDE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Limitation</a:t>
            </a:r>
          </a:p>
        </p:txBody>
      </p:sp>
      <p:grpSp>
        <p:nvGrpSpPr>
          <p:cNvPr id="25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2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4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5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6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FD2BC-09E0-A88B-98A1-192E4D564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2083324"/>
            <a:ext cx="5217173" cy="33988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 Tesla coil produce high voltage so it can be hazardous to human health.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 If we increase the distance between the device and tesla coil the transmission gets low. So, we don’t get expected power.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solidFill>
                  <a:schemeClr val="bg1"/>
                </a:solidFill>
              </a:rPr>
              <a:t> The construction of the windings of tesla coil is much time consuming.</a:t>
            </a: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7789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A57295-2710-4920-B99A-4D1FA03A6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8067929-4D33-4306-9E2F-67C49CDDB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3400" y="465745"/>
            <a:ext cx="11125200" cy="56394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EA4F8E-2774-1323-5584-AB819F018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4027"/>
            <a:ext cx="3494362" cy="4782873"/>
          </a:xfrm>
        </p:spPr>
        <p:txBody>
          <a:bodyPr>
            <a:normAutofit/>
          </a:bodyPr>
          <a:lstStyle/>
          <a:p>
            <a:pPr algn="r"/>
            <a:r>
              <a:rPr lang="en-US"/>
              <a:t>Future Improvements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0F3BB-75CD-4952-9D7B-01E2C0D4A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2" y="894027"/>
            <a:ext cx="6377768" cy="4782873"/>
          </a:xfrm>
        </p:spPr>
        <p:txBody>
          <a:bodyPr anchor="ctr">
            <a:normAutofit/>
          </a:bodyPr>
          <a:lstStyle/>
          <a:p>
            <a:r>
              <a:rPr lang="en-US" sz="2200" dirty="0"/>
              <a:t>Efficiency of the project can be further improved.</a:t>
            </a:r>
          </a:p>
          <a:p>
            <a:r>
              <a:rPr lang="en-US" sz="2200" dirty="0"/>
              <a:t>Limitation of distance in power transmission can be taken care.</a:t>
            </a:r>
          </a:p>
          <a:p>
            <a:r>
              <a:rPr lang="en-US" sz="2200" dirty="0"/>
              <a:t>Heat management of the equipment's can be improved.</a:t>
            </a:r>
          </a:p>
          <a:p>
            <a:r>
              <a:rPr lang="en-US" sz="2200" dirty="0"/>
              <a:t>Size of the device can be reduced by future research.</a:t>
            </a:r>
          </a:p>
        </p:txBody>
      </p:sp>
    </p:spTree>
    <p:extLst>
      <p:ext uri="{BB962C8B-B14F-4D97-AF65-F5344CB8AC3E}">
        <p14:creationId xmlns:p14="http://schemas.microsoft.com/office/powerpoint/2010/main" val="756548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erial view of a highway near the ocean">
            <a:extLst>
              <a:ext uri="{FF2B5EF4-FFF2-40B4-BE49-F238E27FC236}">
                <a16:creationId xmlns:a16="http://schemas.microsoft.com/office/drawing/2014/main" id="{51DCB342-FC3D-5D0A-6A7B-214AA5B3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833" b="131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319CD8-3496-29CF-092F-B113186D9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Thank you </a:t>
            </a:r>
            <a:br>
              <a:rPr lang="en-US" sz="6000">
                <a:solidFill>
                  <a:srgbClr val="FFFFFF"/>
                </a:solidFill>
              </a:rPr>
            </a:br>
            <a:endParaRPr lang="en-US" sz="6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822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C8CD03-E0A3-7FE1-29E6-FB3E8F3A4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A94963-7EC7-1A6D-05DF-C143B9679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12122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Expected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48B14-BCC2-21E0-7405-803B84662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5068" y="2768349"/>
            <a:ext cx="6481864" cy="109839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FFFFFF"/>
                </a:solidFill>
              </a:rPr>
              <a:t>To Light a fluorescent bulb without any physical connection with the power source</a:t>
            </a:r>
          </a:p>
        </p:txBody>
      </p:sp>
    </p:spTree>
    <p:extLst>
      <p:ext uri="{BB962C8B-B14F-4D97-AF65-F5344CB8AC3E}">
        <p14:creationId xmlns:p14="http://schemas.microsoft.com/office/powerpoint/2010/main" val="31557718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468EF5-4407-403E-F904-E360EDC15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6800">
                <a:solidFill>
                  <a:schemeClr val="bg1"/>
                </a:solidFill>
              </a:rPr>
              <a:t>About Slayer Exciter Circuit?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CADA41-AC60-2E1F-F7A3-D99AEC0F9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47473"/>
            <a:ext cx="5008901" cy="591441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It is mainly an oscillator circuit with a step-up transformer at the collector of the transistor.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It creates an oscillating current from a DC power source through the primary winding.</a:t>
            </a:r>
          </a:p>
        </p:txBody>
      </p:sp>
    </p:spTree>
    <p:extLst>
      <p:ext uri="{BB962C8B-B14F-4D97-AF65-F5344CB8AC3E}">
        <p14:creationId xmlns:p14="http://schemas.microsoft.com/office/powerpoint/2010/main" val="3263725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qua and green fractal background like floral petal">
            <a:extLst>
              <a:ext uri="{FF2B5EF4-FFF2-40B4-BE49-F238E27FC236}">
                <a16:creationId xmlns:a16="http://schemas.microsoft.com/office/drawing/2014/main" id="{5D7093AF-B6A4-F018-38BE-B764ABFEE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0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3F912D-7F7D-D5DA-B0A0-4403FD982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345522"/>
            <a:ext cx="4023360" cy="661546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b="1" dirty="0"/>
              <a:t>More Information about Tesla Coil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A6BE6-08E2-D22F-2C18-4AEB8BC0AD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2337846"/>
            <a:ext cx="4852777" cy="4062953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Tesla coil is an electrical resonant transformer circuit designed by inventor Nikola Tesla in 1891. It is used to produce high-voltage, low-current, high frequency alternating-current electricity.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The power of the Tesla coil lies in a process called electromagnetic induction. A changing magnetic field creates an electric potential that compels current to flow. Conversely, flowing electric current generates a magnetic field.</a:t>
            </a:r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620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41EEBD-6965-6D0E-912B-F1A9A6411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                             Equipment's</a:t>
            </a:r>
            <a:br>
              <a:rPr lang="en-US" b="1" dirty="0">
                <a:solidFill>
                  <a:srgbClr val="FFFFFF"/>
                </a:solidFill>
              </a:rPr>
            </a:br>
            <a:r>
              <a:rPr lang="en-US" b="1" dirty="0">
                <a:solidFill>
                  <a:srgbClr val="FFFFFF"/>
                </a:solidFill>
              </a:rPr>
              <a:t>&amp;</a:t>
            </a:r>
            <a:br>
              <a:rPr lang="en-US" b="1" dirty="0">
                <a:solidFill>
                  <a:srgbClr val="FFFFFF"/>
                </a:solidFill>
              </a:rPr>
            </a:br>
            <a:r>
              <a:rPr lang="en-US" b="1" dirty="0">
                <a:solidFill>
                  <a:srgbClr val="FFFFFF"/>
                </a:solidFill>
              </a:rPr>
              <a:t>Cost Analysis</a:t>
            </a:r>
          </a:p>
        </p:txBody>
      </p:sp>
      <p:sp>
        <p:nvSpPr>
          <p:cNvPr id="16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243CD-55D3-3ED5-1498-20C488C9F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1741252"/>
            <a:ext cx="6906491" cy="4435712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200" b="1" dirty="0"/>
              <a:t>Parts Used In This Project:</a:t>
            </a:r>
          </a:p>
          <a:p>
            <a:r>
              <a:rPr lang="en-US" sz="2200" dirty="0"/>
              <a:t> Transformer 220v-12Vx2(Center tapped)*-160 Taka</a:t>
            </a:r>
          </a:p>
          <a:p>
            <a:r>
              <a:rPr lang="en-US" sz="2200" dirty="0"/>
              <a:t>4pcs Diode-1n4007-10 Taka</a:t>
            </a:r>
          </a:p>
          <a:p>
            <a:r>
              <a:rPr lang="en-US" sz="2200" dirty="0"/>
              <a:t>1pcs Capacitor-25V 220uF-15 Taka</a:t>
            </a:r>
          </a:p>
          <a:p>
            <a:r>
              <a:rPr lang="en-US" sz="2200" dirty="0"/>
              <a:t>1pcs Tip41c Mosfet-20 Taka</a:t>
            </a:r>
          </a:p>
          <a:p>
            <a:r>
              <a:rPr lang="en-US" sz="2200" dirty="0"/>
              <a:t>1pcs 10k Resistor- 1 Taka</a:t>
            </a:r>
          </a:p>
          <a:p>
            <a:r>
              <a:rPr lang="en-US" sz="2200" dirty="0"/>
              <a:t>1pcs Heat Shrink- 10 Taka</a:t>
            </a:r>
          </a:p>
          <a:p>
            <a:r>
              <a:rPr lang="en-US" sz="2200" dirty="0"/>
              <a:t>1pcs(For the Mosfet) Cooling Fan- 100 Taka</a:t>
            </a:r>
          </a:p>
          <a:p>
            <a:r>
              <a:rPr lang="en-US" sz="2200" dirty="0"/>
              <a:t>1pcs(non polar-CL21 225k 400v) Capacitor -70 Tk</a:t>
            </a:r>
          </a:p>
          <a:p>
            <a:r>
              <a:rPr lang="en-US" sz="2200" dirty="0"/>
              <a:t>Wire-44awg(For the primary winding) wire-26awg(for the secondary winding) -300 Taka</a:t>
            </a:r>
          </a:p>
          <a:p>
            <a:r>
              <a:rPr lang="en-US" sz="2200" dirty="0"/>
              <a:t> Plastic Tube-(For the core of the secondary winding)-40 Taka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34003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indoor, computer, desk&#10;&#10;Description automatically generated">
            <a:extLst>
              <a:ext uri="{FF2B5EF4-FFF2-40B4-BE49-F238E27FC236}">
                <a16:creationId xmlns:a16="http://schemas.microsoft.com/office/drawing/2014/main" id="{22767A26-0DE1-F6EC-B2DA-6B0D311BF2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54" t="-205" r="35058" b="2427"/>
          <a:stretch/>
        </p:blipFill>
        <p:spPr>
          <a:xfrm>
            <a:off x="10138117" y="0"/>
            <a:ext cx="2053883" cy="6705600"/>
          </a:xfrm>
          <a:prstGeom prst="rect">
            <a:avLst/>
          </a:prstGeom>
        </p:spPr>
      </p:pic>
      <p:pic>
        <p:nvPicPr>
          <p:cNvPr id="7" name="Picture 6" descr="A picture containing text, electronics, computer&#10;&#10;Description automatically generated">
            <a:extLst>
              <a:ext uri="{FF2B5EF4-FFF2-40B4-BE49-F238E27FC236}">
                <a16:creationId xmlns:a16="http://schemas.microsoft.com/office/drawing/2014/main" id="{E3F80918-BD55-FB23-5099-DB70DB28302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48" t="33436" r="26228" b="28085"/>
          <a:stretch/>
        </p:blipFill>
        <p:spPr>
          <a:xfrm>
            <a:off x="6242003" y="160606"/>
            <a:ext cx="2644726" cy="2638865"/>
          </a:xfrm>
          <a:prstGeom prst="rect">
            <a:avLst/>
          </a:prstGeom>
        </p:spPr>
      </p:pic>
      <p:pic>
        <p:nvPicPr>
          <p:cNvPr id="8" name="Picture 7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74F76077-C2E5-1C9A-5ABF-8F5624E7E89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77" t="17007" r="28198" b="26590"/>
          <a:stretch/>
        </p:blipFill>
        <p:spPr>
          <a:xfrm>
            <a:off x="7095470" y="3916457"/>
            <a:ext cx="2582001" cy="27277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237E73-9BC9-D0AF-F3CE-11A789073BC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49" t="40552" r="39085" b="34980"/>
          <a:stretch/>
        </p:blipFill>
        <p:spPr>
          <a:xfrm>
            <a:off x="248064" y="689134"/>
            <a:ext cx="2023640" cy="24759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D5196D-E8D6-55AE-2C53-F487B357C4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64" t="39144" r="30191" b="40876"/>
          <a:stretch/>
        </p:blipFill>
        <p:spPr>
          <a:xfrm>
            <a:off x="3746595" y="2968100"/>
            <a:ext cx="1751646" cy="15326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5A093D-6604-822C-6167-246410614A2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70" t="27933" r="34815" b="27964"/>
          <a:stretch/>
        </p:blipFill>
        <p:spPr>
          <a:xfrm rot="16200000">
            <a:off x="854494" y="4057660"/>
            <a:ext cx="1744394" cy="3024554"/>
          </a:xfrm>
          <a:prstGeom prst="rect">
            <a:avLst/>
          </a:prstGeo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1CAE1F47-55DD-F677-269D-FCFEAFE2DD3E}"/>
              </a:ext>
            </a:extLst>
          </p:cNvPr>
          <p:cNvSpPr/>
          <p:nvPr/>
        </p:nvSpPr>
        <p:spPr>
          <a:xfrm>
            <a:off x="2925443" y="444283"/>
            <a:ext cx="2981715" cy="984738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Capacitor(Non-Polar)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620D2EFB-EA2B-5345-2075-6F7669674EDF}"/>
              </a:ext>
            </a:extLst>
          </p:cNvPr>
          <p:cNvSpPr/>
          <p:nvPr/>
        </p:nvSpPr>
        <p:spPr>
          <a:xfrm>
            <a:off x="424070" y="3439025"/>
            <a:ext cx="2544213" cy="828175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Diode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44F9D1B-00AD-D81B-EF73-DD2D92DDD76E}"/>
              </a:ext>
            </a:extLst>
          </p:cNvPr>
          <p:cNvSpPr/>
          <p:nvPr/>
        </p:nvSpPr>
        <p:spPr>
          <a:xfrm>
            <a:off x="6973132" y="2855490"/>
            <a:ext cx="2994991" cy="822074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Wire And Plastic Tube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F633D42-A429-84A3-BE20-A77A64CD8B61}"/>
              </a:ext>
            </a:extLst>
          </p:cNvPr>
          <p:cNvSpPr/>
          <p:nvPr/>
        </p:nvSpPr>
        <p:spPr>
          <a:xfrm>
            <a:off x="3746595" y="5711687"/>
            <a:ext cx="2644726" cy="874846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Cooling Fan</a:t>
            </a:r>
          </a:p>
        </p:txBody>
      </p:sp>
      <p:sp>
        <p:nvSpPr>
          <p:cNvPr id="17" name="Arrow: Left 16">
            <a:extLst>
              <a:ext uri="{FF2B5EF4-FFF2-40B4-BE49-F238E27FC236}">
                <a16:creationId xmlns:a16="http://schemas.microsoft.com/office/drawing/2014/main" id="{3D8F294A-0EDF-CE49-7E12-A52C9C76D142}"/>
              </a:ext>
            </a:extLst>
          </p:cNvPr>
          <p:cNvSpPr/>
          <p:nvPr/>
        </p:nvSpPr>
        <p:spPr>
          <a:xfrm>
            <a:off x="2968283" y="1537718"/>
            <a:ext cx="2720123" cy="984738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Capacitor(Polar)</a:t>
            </a:r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6F023EA5-C1F2-D3C2-3CD3-75911A56BC35}"/>
              </a:ext>
            </a:extLst>
          </p:cNvPr>
          <p:cNvSpPr/>
          <p:nvPr/>
        </p:nvSpPr>
        <p:spPr>
          <a:xfrm>
            <a:off x="3560185" y="4684745"/>
            <a:ext cx="2644726" cy="984738"/>
          </a:xfrm>
          <a:prstGeom prst="lef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Transformer</a:t>
            </a:r>
          </a:p>
        </p:txBody>
      </p:sp>
    </p:spTree>
    <p:extLst>
      <p:ext uri="{BB962C8B-B14F-4D97-AF65-F5344CB8AC3E}">
        <p14:creationId xmlns:p14="http://schemas.microsoft.com/office/powerpoint/2010/main" val="3505640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3F4D9-5D61-5952-FA2E-7F60C3EB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875D1BB-4CEF-2453-A485-05C5E5CB4FF6}"/>
                  </a:ext>
                </a:extLst>
              </p14:cNvPr>
              <p14:cNvContentPartPr/>
              <p14:nvPr/>
            </p14:nvContentPartPr>
            <p14:xfrm>
              <a:off x="4756090" y="2499725"/>
              <a:ext cx="360" cy="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875D1BB-4CEF-2453-A485-05C5E5CB4FF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47450" y="2491085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 descr="Diagram&#10;&#10;Description automatically generated with low confidence">
            <a:extLst>
              <a:ext uri="{FF2B5EF4-FFF2-40B4-BE49-F238E27FC236}">
                <a16:creationId xmlns:a16="http://schemas.microsoft.com/office/drawing/2014/main" id="{F00C7D94-D873-31BA-08ED-CD3272CBBD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134" y="1352144"/>
            <a:ext cx="9635731" cy="538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60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Electronics protoboard">
            <a:extLst>
              <a:ext uri="{FF2B5EF4-FFF2-40B4-BE49-F238E27FC236}">
                <a16:creationId xmlns:a16="http://schemas.microsoft.com/office/drawing/2014/main" id="{0399FC40-6DD7-9319-FAAC-71E0594201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5730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642114-E693-DB3D-371F-EC1848442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Procedure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D08427-F713-0F18-3B74-C70A20C6F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   Turning the circuit on,</a:t>
            </a:r>
          </a:p>
          <a:p>
            <a:r>
              <a:rPr lang="en-US">
                <a:solidFill>
                  <a:srgbClr val="FFFFFF"/>
                </a:solidFill>
              </a:rPr>
              <a:t>The resistor drives the base of the transistor.</a:t>
            </a:r>
          </a:p>
          <a:p>
            <a:r>
              <a:rPr lang="en-US">
                <a:solidFill>
                  <a:srgbClr val="FFFFFF"/>
                </a:solidFill>
              </a:rPr>
              <a:t>The transistor turns on and drives current into the primary coil of the transformer.</a:t>
            </a:r>
          </a:p>
          <a:p>
            <a:r>
              <a:rPr lang="en-US">
                <a:solidFill>
                  <a:srgbClr val="FFFFFF"/>
                </a:solidFill>
              </a:rPr>
              <a:t>The created magnetic field drives the secondary of the transformer. </a:t>
            </a:r>
          </a:p>
          <a:p>
            <a:r>
              <a:rPr lang="en-US">
                <a:solidFill>
                  <a:srgbClr val="FFFFFF"/>
                </a:solidFill>
              </a:rPr>
              <a:t>The secondary voltage wants to grow larger but the parasitic capacitance between the secondary and ground halts that. As a result, voltage on the other end of the transformer goes down, pulling the base voltage of the transistor to low. </a:t>
            </a:r>
          </a:p>
          <a:p>
            <a:endParaRPr lang="en-US">
              <a:solidFill>
                <a:srgbClr val="FFFFFF"/>
              </a:solidFill>
            </a:endParaRPr>
          </a:p>
          <a:p>
            <a:endParaRPr lang="en-US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FD275AD-DF68-C31B-2DE0-F04EB5C146A9}"/>
                  </a:ext>
                </a:extLst>
              </p14:cNvPr>
              <p14:cNvContentPartPr/>
              <p14:nvPr/>
            </p14:nvContentPartPr>
            <p14:xfrm>
              <a:off x="5223010" y="4863485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FD275AD-DF68-C31B-2DE0-F04EB5C146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14370" y="4854485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32062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!!Rectangle">
            <a:extLst>
              <a:ext uri="{FF2B5EF4-FFF2-40B4-BE49-F238E27FC236}">
                <a16:creationId xmlns:a16="http://schemas.microsoft.com/office/drawing/2014/main" id="{21ED5FCA-9564-42B4-9F52-2CCED8ED6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Electronics protoboard">
            <a:extLst>
              <a:ext uri="{FF2B5EF4-FFF2-40B4-BE49-F238E27FC236}">
                <a16:creationId xmlns:a16="http://schemas.microsoft.com/office/drawing/2014/main" id="{A82EA082-7BAE-B21D-E385-6A3CF60AFA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t="15730"/>
          <a:stretch/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11" name="Arc 10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7089A-8387-0A2A-2D34-93E6A9CDE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capacitor prevents the base voltage from going below ground. This in return pushes the output end of the secondary high.</a:t>
            </a:r>
          </a:p>
          <a:p>
            <a:r>
              <a:rPr lang="en-US" dirty="0">
                <a:solidFill>
                  <a:srgbClr val="FFFFFF"/>
                </a:solidFill>
              </a:rPr>
              <a:t>The transistor turns off and so the magnetic field starts to reduce.</a:t>
            </a:r>
          </a:p>
          <a:p>
            <a:r>
              <a:rPr lang="en-US" dirty="0">
                <a:solidFill>
                  <a:srgbClr val="FFFFFF"/>
                </a:solidFill>
              </a:rPr>
              <a:t>The base voltage rises again, the transistor turns on and the cycle repeats. </a:t>
            </a:r>
          </a:p>
        </p:txBody>
      </p:sp>
    </p:spTree>
    <p:extLst>
      <p:ext uri="{BB962C8B-B14F-4D97-AF65-F5344CB8AC3E}">
        <p14:creationId xmlns:p14="http://schemas.microsoft.com/office/powerpoint/2010/main" val="3572658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568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Amasis MT Pro Black</vt:lpstr>
      <vt:lpstr>Arial</vt:lpstr>
      <vt:lpstr>Calibri</vt:lpstr>
      <vt:lpstr>Calibri Light</vt:lpstr>
      <vt:lpstr>Wingdings</vt:lpstr>
      <vt:lpstr>Office Theme</vt:lpstr>
      <vt:lpstr>Wireless power transmission using tesla coil</vt:lpstr>
      <vt:lpstr>Expected Outcome</vt:lpstr>
      <vt:lpstr>About Slayer Exciter Circuit?</vt:lpstr>
      <vt:lpstr>More Information about Tesla Coil</vt:lpstr>
      <vt:lpstr>                             Equipment's &amp; Cost Analysis</vt:lpstr>
      <vt:lpstr>PowerPoint Presentation</vt:lpstr>
      <vt:lpstr>Circuit</vt:lpstr>
      <vt:lpstr>Procedure</vt:lpstr>
      <vt:lpstr>PowerPoint Presentation</vt:lpstr>
      <vt:lpstr>Simulation</vt:lpstr>
      <vt:lpstr>Application</vt:lpstr>
      <vt:lpstr>Limitation</vt:lpstr>
      <vt:lpstr>Future Improvements</vt:lpstr>
      <vt:lpstr>Thank you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1906090 - Mir Noushad Hussain</dc:creator>
  <cp:lastModifiedBy>1906089 - Arnab Kundu</cp:lastModifiedBy>
  <cp:revision>10</cp:revision>
  <dcterms:created xsi:type="dcterms:W3CDTF">2022-08-26T17:40:46Z</dcterms:created>
  <dcterms:modified xsi:type="dcterms:W3CDTF">2022-08-29T15:55:11Z</dcterms:modified>
</cp:coreProperties>
</file>

<file path=docProps/thumbnail.jpeg>
</file>